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435" r:id="rId2"/>
    <p:sldId id="442" r:id="rId3"/>
    <p:sldId id="441" r:id="rId4"/>
    <p:sldId id="443" r:id="rId5"/>
    <p:sldId id="444" r:id="rId6"/>
    <p:sldId id="447" r:id="rId7"/>
    <p:sldId id="445" r:id="rId8"/>
    <p:sldId id="446" r:id="rId9"/>
    <p:sldId id="448" r:id="rId10"/>
    <p:sldId id="41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30.10.16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30. October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30. October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6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30. October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compose/reference" TargetMode="External"/><Relationship Id="rId3" Type="http://schemas.openxmlformats.org/officeDocument/2006/relationships/hyperlink" Target="https://docs.docker.com/compose/compose-fi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20843" y="5283109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Composition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Compose</a:t>
            </a:r>
            <a:r>
              <a:rPr lang="de-DE" dirty="0" smtClean="0"/>
              <a:t>: Building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Wiring</a:t>
            </a:r>
            <a:r>
              <a:rPr lang="de-DE" dirty="0" smtClean="0"/>
              <a:t> Multiple Containers </a:t>
            </a:r>
            <a:r>
              <a:rPr lang="de-DE" dirty="0" err="1" smtClean="0"/>
              <a:t>Locally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21590" y="1047724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6968237" y="5084579"/>
            <a:ext cx="5147563" cy="923330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docker-compose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build</a:t>
            </a:r>
            <a:endParaRPr lang="de-DE" dirty="0" smtClean="0">
              <a:solidFill>
                <a:srgbClr val="333333"/>
              </a:solidFill>
              <a:latin typeface="Source Code Pro" panose="020B0509030403020204" pitchFamily="49" charset="0"/>
            </a:endParaRPr>
          </a:p>
          <a:p>
            <a:r>
              <a:rPr lang="en-US" dirty="0" err="1">
                <a:latin typeface="Source Code Pro" panose="020B0509030403020204" pitchFamily="49" charset="0"/>
              </a:rPr>
              <a:t>docker</a:t>
            </a:r>
            <a:r>
              <a:rPr lang="en-US" dirty="0">
                <a:latin typeface="Source Code Pro" panose="020B0509030403020204" pitchFamily="49" charset="0"/>
              </a:rPr>
              <a:t>-compose -f </a:t>
            </a:r>
            <a:r>
              <a:rPr lang="de-DE" dirty="0" err="1" smtClean="0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 smtClean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en-US" dirty="0" smtClean="0">
                <a:latin typeface="Source Code Pro" panose="020B0509030403020204" pitchFamily="49" charset="0"/>
              </a:rPr>
              <a:t>up –d</a:t>
            </a:r>
          </a:p>
          <a:p>
            <a:r>
              <a:rPr lang="de-DE" dirty="0" err="1">
                <a:latin typeface="Source Code Pro" panose="020B0509030403020204" pitchFamily="49" charset="0"/>
              </a:rPr>
              <a:t>docker-compose</a:t>
            </a:r>
            <a:r>
              <a:rPr lang="de-DE" dirty="0">
                <a:latin typeface="Source Code Pro" panose="020B0509030403020204" pitchFamily="49" charset="0"/>
              </a:rPr>
              <a:t> -f </a:t>
            </a:r>
            <a:r>
              <a:rPr lang="de-DE" dirty="0" err="1">
                <a:solidFill>
                  <a:srgbClr val="333333"/>
                </a:solidFill>
                <a:latin typeface="Source Code Pro" panose="020B0509030403020204" pitchFamily="49" charset="0"/>
              </a:rPr>
              <a:t>compose.yml</a:t>
            </a:r>
            <a:r>
              <a:rPr lang="de-DE" dirty="0">
                <a:solidFill>
                  <a:srgbClr val="333333"/>
                </a:solidFill>
                <a:latin typeface="Source Code Pro" panose="020B0509030403020204" pitchFamily="49" charset="0"/>
              </a:rPr>
              <a:t> </a:t>
            </a:r>
            <a:r>
              <a:rPr lang="de-DE" dirty="0" err="1" smtClean="0">
                <a:latin typeface="Source Code Pro" panose="020B0509030403020204" pitchFamily="49" charset="0"/>
              </a:rPr>
              <a:t>ps</a:t>
            </a:r>
            <a:endParaRPr lang="de-DE" dirty="0">
              <a:latin typeface="Source Code Pro" panose="020B0509030403020204" pitchFamily="49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6968237" y="6007909"/>
            <a:ext cx="471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docs.docker.com/compose/reference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121590" y="5649564"/>
            <a:ext cx="504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docs.docker.com/compose/compose-file</a:t>
            </a:r>
            <a:r>
              <a:rPr lang="de-DE" dirty="0" smtClean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463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424748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434088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3636956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47322" y="1486632"/>
            <a:ext cx="2278517" cy="1551381"/>
            <a:chOff x="5962261" y="1849840"/>
            <a:chExt cx="2278517" cy="15513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2261" y="1849840"/>
              <a:ext cx="1576149" cy="15513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119958" y="1999270"/>
              <a:ext cx="1120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</a:t>
              </a:r>
              <a:r>
                <a:rPr lang="en-US" dirty="0" err="1" smtClean="0"/>
                <a:t>ocker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compose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5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09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 b="46564"/>
          <a:stretch/>
        </p:blipFill>
        <p:spPr>
          <a:xfrm>
            <a:off x="1266683" y="1436618"/>
            <a:ext cx="10326603" cy="362023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152400" y="18796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152400" y="36866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427514" y="44176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240486" y="40655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10025743" y="34722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255844" y="16284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20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5" y="-2086"/>
            <a:ext cx="10638095" cy="6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0" name="Rectangle 39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41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Textfeld 12"/>
          <p:cNvSpPr txBox="1"/>
          <p:nvPr/>
        </p:nvSpPr>
        <p:spPr>
          <a:xfrm>
            <a:off x="4093210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6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9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0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1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2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53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56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1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Ops</a:t>
            </a:r>
            <a:r>
              <a:rPr lang="de-DE" dirty="0" smtClean="0"/>
              <a:t> Components </a:t>
            </a:r>
            <a:r>
              <a:rPr lang="de-DE" dirty="0" err="1" smtClean="0"/>
              <a:t>can</a:t>
            </a:r>
            <a:r>
              <a:rPr lang="de-DE" dirty="0" smtClean="0"/>
              <a:t> also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carved</a:t>
            </a:r>
            <a:r>
              <a:rPr lang="de-DE" dirty="0" smtClean="0"/>
              <a:t> out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Classical</a:t>
            </a:r>
            <a:r>
              <a:rPr lang="de-DE" dirty="0" smtClean="0"/>
              <a:t> Software.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182324" y="1614417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NGINX</a:t>
            </a:r>
          </a:p>
        </p:txBody>
      </p:sp>
      <p:sp>
        <p:nvSpPr>
          <p:cNvPr id="6" name="Rechteck 5"/>
          <p:cNvSpPr/>
          <p:nvPr/>
        </p:nvSpPr>
        <p:spPr>
          <a:xfrm>
            <a:off x="2182324" y="3309031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Tomcat</a:t>
            </a:r>
            <a:endParaRPr lang="de-DE" dirty="0" smtClean="0"/>
          </a:p>
        </p:txBody>
      </p:sp>
      <p:sp>
        <p:nvSpPr>
          <p:cNvPr id="7" name="Rechteck 6"/>
          <p:cNvSpPr/>
          <p:nvPr/>
        </p:nvSpPr>
        <p:spPr>
          <a:xfrm>
            <a:off x="2182324" y="5003645"/>
            <a:ext cx="1388226" cy="127184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MySQL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593" y="1124194"/>
            <a:ext cx="434571" cy="4306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10106164" y="115486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endParaRPr lang="de-DE" dirty="0"/>
          </a:p>
        </p:txBody>
      </p:sp>
      <p:cxnSp>
        <p:nvCxnSpPr>
          <p:cNvPr id="11" name="Gerade Verbindung mit Pfeil 10"/>
          <p:cNvCxnSpPr>
            <a:stCxn id="5" idx="2"/>
            <a:endCxn id="6" idx="0"/>
          </p:cNvCxnSpPr>
          <p:nvPr/>
        </p:nvCxnSpPr>
        <p:spPr>
          <a:xfrm>
            <a:off x="2876437" y="2886264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6" idx="2"/>
            <a:endCxn id="7" idx="0"/>
          </p:cNvCxnSpPr>
          <p:nvPr/>
        </p:nvCxnSpPr>
        <p:spPr>
          <a:xfrm>
            <a:off x="2876437" y="4580878"/>
            <a:ext cx="0" cy="42276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/>
          <p:cNvSpPr/>
          <p:nvPr/>
        </p:nvSpPr>
        <p:spPr>
          <a:xfrm>
            <a:off x="3753431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4417063" y="1973646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8" name="Rechteck 17"/>
          <p:cNvSpPr/>
          <p:nvPr/>
        </p:nvSpPr>
        <p:spPr>
          <a:xfrm>
            <a:off x="3753431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9" name="Rechteck 18"/>
          <p:cNvSpPr/>
          <p:nvPr/>
        </p:nvSpPr>
        <p:spPr>
          <a:xfrm>
            <a:off x="4417063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0" name="Rechteck 19"/>
          <p:cNvSpPr/>
          <p:nvPr/>
        </p:nvSpPr>
        <p:spPr>
          <a:xfrm>
            <a:off x="5091779" y="3647275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1" name="Rechteck 20"/>
          <p:cNvSpPr/>
          <p:nvPr/>
        </p:nvSpPr>
        <p:spPr>
          <a:xfrm>
            <a:off x="3783361" y="5362874"/>
            <a:ext cx="511232" cy="5533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22" name="Textfeld 21"/>
          <p:cNvSpPr txBox="1"/>
          <p:nvPr/>
        </p:nvSpPr>
        <p:spPr>
          <a:xfrm>
            <a:off x="6059488" y="1646308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O</a:t>
            </a:r>
            <a:r>
              <a:rPr lang="de-DE" dirty="0" err="1" smtClean="0"/>
              <a:t>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 but </a:t>
            </a:r>
            <a:r>
              <a:rPr lang="de-DE" dirty="0" err="1" smtClean="0"/>
              <a:t>has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integrated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cloud</a:t>
            </a:r>
            <a:r>
              <a:rPr lang="de-DE" dirty="0" smtClean="0"/>
              <a:t> </a:t>
            </a:r>
            <a:r>
              <a:rPr lang="de-DE" dirty="0" err="1" smtClean="0"/>
              <a:t>infrastructure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infrastructure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>
            <a:off x="6046071" y="3309031"/>
            <a:ext cx="3448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Ops</a:t>
            </a:r>
            <a:r>
              <a:rPr lang="de-DE" dirty="0" smtClean="0"/>
              <a:t> </a:t>
            </a:r>
            <a:r>
              <a:rPr lang="de-DE" dirty="0" err="1" smtClean="0"/>
              <a:t>component</a:t>
            </a:r>
            <a:r>
              <a:rPr lang="de-DE" dirty="0" smtClean="0"/>
              <a:t>.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modifications</a:t>
            </a:r>
            <a:r>
              <a:rPr lang="de-DE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endpoints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environment</a:t>
            </a:r>
            <a:r>
              <a:rPr lang="de-DE" dirty="0" smtClean="0"/>
              <a:t> variables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Remove </a:t>
            </a:r>
            <a:r>
              <a:rPr lang="de-DE" dirty="0" err="1" smtClean="0"/>
              <a:t>cross-instance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6061058" y="5045707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Single </a:t>
            </a:r>
            <a:r>
              <a:rPr lang="de-DE" dirty="0" err="1" smtClean="0"/>
              <a:t>instance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Use</a:t>
            </a:r>
            <a:r>
              <a:rPr lang="de-DE" dirty="0" smtClean="0"/>
              <a:t> a cluster-version like </a:t>
            </a:r>
            <a:br>
              <a:rPr lang="de-DE" dirty="0" smtClean="0"/>
            </a:br>
            <a:r>
              <a:rPr lang="de-DE" dirty="0" err="1" smtClean="0"/>
              <a:t>Galera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Vitess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Operate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cloud</a:t>
            </a: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2360911" y="109230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Sample: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3448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74922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smtClean="0">
                <a:latin typeface="+mj-lt"/>
                <a:ea typeface="Cambria Math" panose="02040503050406030204" pitchFamily="18" charset="0"/>
              </a:rPr>
              <a:t>Operating System</a:t>
            </a:r>
            <a:endParaRPr lang="de-DE" sz="2400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340</Words>
  <Application>Microsoft Macintosh PowerPoint</Application>
  <PresentationFormat>Widescreen</PresentationFormat>
  <Paragraphs>102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Narrow</vt:lpstr>
      <vt:lpstr>Calibri</vt:lpstr>
      <vt:lpstr>Cambria Math</vt:lpstr>
      <vt:lpstr>Lucida Grande</vt:lpstr>
      <vt:lpstr>Source Code Pro</vt:lpstr>
      <vt:lpstr>Wingdings</vt:lpstr>
      <vt:lpstr>Arial</vt:lpstr>
      <vt:lpstr>qaware-folienmaster-1.01</vt:lpstr>
      <vt:lpstr>think-cell Folie</vt:lpstr>
      <vt:lpstr>PowerPoint Presentation</vt:lpstr>
      <vt:lpstr>PowerPoint Presentation</vt:lpstr>
      <vt:lpstr>The Cloud Native Stack</vt:lpstr>
      <vt:lpstr>The Cloud Native Stack</vt:lpstr>
      <vt:lpstr>PowerPoint Presentation</vt:lpstr>
      <vt:lpstr>PowerPoint Presentation</vt:lpstr>
      <vt:lpstr>The Cloud Native Stack</vt:lpstr>
      <vt:lpstr>Ops Components can also be carved out of Classical Software.</vt:lpstr>
      <vt:lpstr>The Cloud Native Stack</vt:lpstr>
      <vt:lpstr>Compose: Building and Wiring Multiple Containers Locally.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528</cp:revision>
  <dcterms:created xsi:type="dcterms:W3CDTF">2014-10-08T07:51:16Z</dcterms:created>
  <dcterms:modified xsi:type="dcterms:W3CDTF">2016-10-30T14:08:58Z</dcterms:modified>
</cp:coreProperties>
</file>